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Schema van het spoel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1179576"/>
            <a:ext cx="90722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Vergelijking van het spoel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Stempel van een spoel in de MNA matrix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Vergelijking van een transconductantie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Stempel van een transconductantie in een MNA matrix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Stempel van een MOS transistor in een NMA matrix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niet-ideale spanningsbron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Schema ideale spanningsbron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51" y="1179576"/>
            <a:ext cx="61350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Vergelijking ideale spanningsbron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stempel ideale spanningsbron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Transformator componenten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78" y="1179576"/>
            <a:ext cx="76826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Vergelijkingen transformator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Stempel van de transformator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Vergelijkingen voor de stroom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stempel van de weerstand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Weerstandsvergelijking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Alternatieve stempel van de weerstand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Condensator schema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Condensator vergelijking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Stempel van de condensator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